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2E58-5DF0-4E58-A152-AFAA425B01A7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4B3-22FB-40BF-967E-CD28F301D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2E58-5DF0-4E58-A152-AFAA425B01A7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4B3-22FB-40BF-967E-CD28F301D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2E58-5DF0-4E58-A152-AFAA425B01A7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4B3-22FB-40BF-967E-CD28F301D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2E58-5DF0-4E58-A152-AFAA425B01A7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4B3-22FB-40BF-967E-CD28F301D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2E58-5DF0-4E58-A152-AFAA425B01A7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4B3-22FB-40BF-967E-CD28F301D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2E58-5DF0-4E58-A152-AFAA425B01A7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4B3-22FB-40BF-967E-CD28F301D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2E58-5DF0-4E58-A152-AFAA425B01A7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4B3-22FB-40BF-967E-CD28F301D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2E58-5DF0-4E58-A152-AFAA425B01A7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4B3-22FB-40BF-967E-CD28F301D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2E58-5DF0-4E58-A152-AFAA425B01A7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4B3-22FB-40BF-967E-CD28F301D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2E58-5DF0-4E58-A152-AFAA425B01A7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4B3-22FB-40BF-967E-CD28F301D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2E58-5DF0-4E58-A152-AFAA425B01A7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124B3-22FB-40BF-967E-CD28F301D1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A2E58-5DF0-4E58-A152-AFAA425B01A7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124B3-22FB-40BF-967E-CD28F301D1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My Year Project-2002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US" dirty="0" smtClean="0"/>
              <a:t>By Nate </a:t>
            </a:r>
            <a:r>
              <a:rPr lang="en-US" dirty="0" err="1" smtClean="0"/>
              <a:t>Zabinski</a:t>
            </a:r>
            <a:endParaRPr lang="en-US" dirty="0" smtClean="0"/>
          </a:p>
          <a:p>
            <a:r>
              <a:rPr lang="en-US" dirty="0" smtClean="0"/>
              <a:t>(not that he cares)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Brazil </a:t>
            </a:r>
            <a:r>
              <a:rPr lang="en-US" dirty="0" err="1" smtClean="0"/>
              <a:t>Luiz</a:t>
            </a:r>
            <a:r>
              <a:rPr lang="en-US" dirty="0" smtClean="0"/>
              <a:t> </a:t>
            </a:r>
            <a:r>
              <a:rPr lang="en-US" dirty="0" err="1" smtClean="0"/>
              <a:t>Inacio</a:t>
            </a:r>
            <a:r>
              <a:rPr lang="en-US" dirty="0" smtClean="0"/>
              <a:t> Lula 2002 national election</a:t>
            </a:r>
          </a:p>
          <a:p>
            <a:r>
              <a:rPr lang="en-US" dirty="0" smtClean="0"/>
              <a:t>Colombia Alvaro </a:t>
            </a:r>
            <a:r>
              <a:rPr lang="en-US" dirty="0" err="1" smtClean="0"/>
              <a:t>Uribe</a:t>
            </a:r>
            <a:r>
              <a:rPr lang="en-US" dirty="0" smtClean="0"/>
              <a:t> 2002 national elections</a:t>
            </a:r>
          </a:p>
          <a:p>
            <a:r>
              <a:rPr lang="fr-FR" dirty="0" err="1" smtClean="0"/>
              <a:t>Slovenia</a:t>
            </a:r>
            <a:r>
              <a:rPr lang="fr-FR" dirty="0" smtClean="0"/>
              <a:t> </a:t>
            </a:r>
            <a:r>
              <a:rPr lang="fr-FR" dirty="0" err="1" smtClean="0"/>
              <a:t>Janez</a:t>
            </a:r>
            <a:r>
              <a:rPr lang="fr-FR" dirty="0" smtClean="0"/>
              <a:t> </a:t>
            </a:r>
            <a:r>
              <a:rPr lang="fr-FR" dirty="0" err="1" smtClean="0"/>
              <a:t>Drnovsek</a:t>
            </a:r>
            <a:r>
              <a:rPr lang="fr-FR" dirty="0" smtClean="0"/>
              <a:t> 2002 national </a:t>
            </a:r>
            <a:r>
              <a:rPr lang="fr-FR" dirty="0" err="1" smtClean="0"/>
              <a:t>elections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 &amp;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39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My Year Project-2002</vt:lpstr>
      <vt:lpstr>Politics </vt:lpstr>
      <vt:lpstr>Economy </vt:lpstr>
      <vt:lpstr>Statistics </vt:lpstr>
      <vt:lpstr>Natural Disasters</vt:lpstr>
      <vt:lpstr>Inventions &amp; Technology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nathanielzabinski</dc:creator>
  <cp:lastModifiedBy>nathanielzabinski</cp:lastModifiedBy>
  <cp:revision>7</cp:revision>
  <dcterms:created xsi:type="dcterms:W3CDTF">2009-09-11T15:32:45Z</dcterms:created>
  <dcterms:modified xsi:type="dcterms:W3CDTF">2009-09-11T16:46:14Z</dcterms:modified>
</cp:coreProperties>
</file>